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6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4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4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4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7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6B04-9ABD-49C8-9882-7F1669B5FD0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A13D-5BA3-46E3-9261-410C30AB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131" y="0"/>
            <a:ext cx="3121572" cy="685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 4"/>
          <p:cNvSpPr/>
          <p:nvPr/>
        </p:nvSpPr>
        <p:spPr>
          <a:xfrm rot="5400000">
            <a:off x="3204341" y="-1047093"/>
            <a:ext cx="2735317" cy="914400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3353716" y="131379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5614" y="840828"/>
                <a:ext cx="122971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614" y="840828"/>
                <a:ext cx="122971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375653" y="6069724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45075" y="5331825"/>
                <a:ext cx="122971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−∞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075" y="5331825"/>
                <a:ext cx="122971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664475" y="2374886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Domain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0980" y="2433275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Domain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81497" y="3259687"/>
                <a:ext cx="122971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497" y="3259687"/>
                <a:ext cx="122971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8710" y="3232520"/>
                <a:ext cx="122971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−∞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10" y="3232520"/>
                <a:ext cx="122971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013673" y="3321242"/>
            <a:ext cx="289251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Place Graph Here</a:t>
            </a:r>
          </a:p>
        </p:txBody>
      </p:sp>
    </p:spTree>
    <p:extLst>
      <p:ext uri="{BB962C8B-B14F-4D97-AF65-F5344CB8AC3E}">
        <p14:creationId xmlns:p14="http://schemas.microsoft.com/office/powerpoint/2010/main" val="16988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131" y="0"/>
            <a:ext cx="3121572" cy="685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 4"/>
          <p:cNvSpPr/>
          <p:nvPr/>
        </p:nvSpPr>
        <p:spPr>
          <a:xfrm rot="5400000">
            <a:off x="3204341" y="-1047093"/>
            <a:ext cx="2735317" cy="914400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3353716" y="131379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Range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75653" y="6069724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Range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7536345" y="3263298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Domain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38991" y="3263298"/>
            <a:ext cx="22124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0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Sica</dc:creator>
  <cp:lastModifiedBy>Fields, Allison M.</cp:lastModifiedBy>
  <cp:revision>7</cp:revision>
  <cp:lastPrinted>2016-09-25T01:51:50Z</cp:lastPrinted>
  <dcterms:created xsi:type="dcterms:W3CDTF">2016-09-25T01:03:55Z</dcterms:created>
  <dcterms:modified xsi:type="dcterms:W3CDTF">2016-09-26T18:52:57Z</dcterms:modified>
</cp:coreProperties>
</file>